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0" r:id="rId61"/>
    <p:sldId id="341" r:id="rId62"/>
    <p:sldId id="342" r:id="rId63"/>
    <p:sldId id="334" r:id="rId64"/>
    <p:sldId id="336" r:id="rId65"/>
    <p:sldId id="337" r:id="rId66"/>
    <p:sldId id="338" r:id="rId67"/>
    <p:sldId id="343" r:id="rId68"/>
    <p:sldId id="339" r:id="rId69"/>
    <p:sldId id="277" r:id="rId70"/>
    <p:sldId id="265" r:id="rId7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1428"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25/09/2017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25/09/2017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25/09/2017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25/09/2017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25/09/2017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25/09/2017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25/09/2017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25/09/2017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Ubicación de la empresa</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¿whois?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Ubicación de la empresa</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rPr>
              <a:t>¿whois?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smtClean="0">
                <a:solidFill>
                  <a:schemeClr val="bg1"/>
                </a:solidFill>
                <a:latin typeface="Berlin Sans FB Demi" panose="020E0802020502020306" pitchFamily="34" charset="0"/>
              </a:rPr>
              <a:t>Hacking físico</a:t>
            </a:r>
          </a:p>
          <a:p>
            <a:pPr algn="ctr"/>
            <a:r>
              <a:rPr lang="es-CO" sz="4400" b="1" dirty="0" smtClean="0">
                <a:solidFill>
                  <a:schemeClr val="bg1"/>
                </a:solidFill>
                <a:latin typeface="Berlin Sans FB Demi" panose="020E0802020502020306" pitchFamily="34" charset="0"/>
              </a:rPr>
              <a:t>Acceso a información</a:t>
            </a:r>
          </a:p>
          <a:p>
            <a:pPr algn="ctr"/>
            <a:r>
              <a:rPr lang="es-CO" sz="4400" b="1" dirty="0" smtClean="0">
                <a:solidFill>
                  <a:schemeClr val="bg1"/>
                </a:solidFill>
                <a:latin typeface="Berlin Sans FB Demi" panose="020E0802020502020306" pitchFamily="34" charset="0"/>
              </a:rPr>
              <a:t>Actividades que no sean detectadas por los objetivos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smtClean="0">
                <a:solidFill>
                  <a:schemeClr val="bg1"/>
                </a:solidFill>
                <a:latin typeface="Berlin Sans FB Demi" panose="020E0802020502020306" pitchFamily="34" charset="0"/>
                <a:hlinkClick r:id="rId2"/>
              </a:rPr>
              <a:t>Set</a:t>
            </a:r>
            <a:endParaRPr lang="es-CO" sz="4400" b="1" dirty="0" smtClean="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t>
            </a:r>
            <a:r>
              <a:rPr lang="es-CO" sz="4400" b="1" dirty="0" smtClean="0">
                <a:solidFill>
                  <a:schemeClr val="bg1"/>
                </a:solidFill>
                <a:latin typeface="Berlin Sans FB Demi" panose="020E0802020502020306" pitchFamily="34" charset="0"/>
                <a:hlinkClick r:id="rId3"/>
              </a:rPr>
              <a:t>anuales</a:t>
            </a:r>
            <a:endParaRPr lang="es-CO" sz="4400" b="1" dirty="0" smtClean="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smtClean="0">
                <a:solidFill>
                  <a:schemeClr val="bg1"/>
                </a:solidFill>
                <a:latin typeface="Berlin Sans FB Demi" panose="020E0802020502020306" pitchFamily="34" charset="0"/>
              </a:rPr>
              <a:t>Vishing</a:t>
            </a:r>
            <a:endParaRPr lang="es-CO" sz="4400" u="sng" dirty="0" smtClean="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“Técnica de suplantación a través de Voz IP”</a:t>
            </a:r>
          </a:p>
          <a:p>
            <a:pPr marL="0" indent="0" algn="ctr">
              <a:buNone/>
            </a:pPr>
            <a:r>
              <a:rPr lang="es-CO" sz="4400" dirty="0" smtClean="0">
                <a:solidFill>
                  <a:schemeClr val="bg1"/>
                </a:solidFill>
                <a:latin typeface="Berlin Sans FB Demi" panose="020E0802020502020306" pitchFamily="34" charset="0"/>
              </a:rPr>
              <a:t>Técnica automatizada</a:t>
            </a:r>
          </a:p>
          <a:p>
            <a:pPr marL="0" indent="0" algn="ctr">
              <a:buNone/>
            </a:pPr>
            <a:r>
              <a:rPr lang="es-CO" sz="4400" dirty="0" smtClean="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smtClean="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6613400" y="1169222"/>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2204111" y="1169222"/>
            <a:ext cx="3142814" cy="5244186"/>
          </a:xfrm>
          <a:prstGeom prst="rect">
            <a:avLst/>
          </a:prstGeom>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60</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smtClean="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61</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smtClean="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spTree>
    <p:extLst>
      <p:ext uri="{BB962C8B-B14F-4D97-AF65-F5344CB8AC3E}">
        <p14:creationId xmlns:p14="http://schemas.microsoft.com/office/powerpoint/2010/main" val="22820924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smtClean="0">
                <a:solidFill>
                  <a:schemeClr val="bg1"/>
                </a:solidFill>
                <a:latin typeface="Berlin Sans FB Demi" panose="020E0802020502020306" pitchFamily="34" charset="0"/>
              </a:rPr>
              <a:t>IP </a:t>
            </a:r>
            <a:r>
              <a:rPr lang="es-CO" sz="4400" u="sng" dirty="0" err="1" smtClean="0">
                <a:solidFill>
                  <a:schemeClr val="bg1"/>
                </a:solidFill>
                <a:latin typeface="Berlin Sans FB Demi" panose="020E0802020502020306" pitchFamily="34" charset="0"/>
              </a:rPr>
              <a:t>Spoofing</a:t>
            </a:r>
            <a:endParaRPr lang="es-CO" sz="4400" u="sng" dirty="0" smtClean="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Es una técnica que se aprovecha del protocolo TCP/IP</a:t>
            </a:r>
            <a:endParaRPr lang="es-CO" sz="4400" dirty="0" smtClean="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smtClean="0">
                <a:solidFill>
                  <a:schemeClr val="bg1"/>
                </a:solidFill>
                <a:latin typeface="Berlin Sans FB Demi" panose="020E0802020502020306" pitchFamily="34" charset="0"/>
              </a:rPr>
              <a:t>IP </a:t>
            </a:r>
            <a:r>
              <a:rPr lang="es-CO" sz="4400" u="sng" dirty="0" err="1" smtClean="0">
                <a:solidFill>
                  <a:schemeClr val="bg1"/>
                </a:solidFill>
                <a:latin typeface="Berlin Sans FB Demi" panose="020E0802020502020306" pitchFamily="34" charset="0"/>
              </a:rPr>
              <a:t>Spoofing</a:t>
            </a:r>
            <a:endParaRPr lang="es-CO" sz="4400" u="sng" dirty="0" smtClean="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Suplantar una IP con la finalidad de obtener acceso a </a:t>
            </a:r>
            <a:r>
              <a:rPr lang="es-CO" sz="4400" dirty="0" smtClean="0">
                <a:solidFill>
                  <a:schemeClr val="bg1"/>
                </a:solidFill>
                <a:latin typeface="Berlin Sans FB Demi" panose="020E0802020502020306" pitchFamily="34" charset="0"/>
              </a:rPr>
              <a:t>otros </a:t>
            </a:r>
          </a:p>
          <a:p>
            <a:pPr algn="ctr"/>
            <a:r>
              <a:rPr lang="es-CO" sz="4400" dirty="0" smtClean="0">
                <a:solidFill>
                  <a:schemeClr val="bg1"/>
                </a:solidFill>
                <a:latin typeface="Berlin Sans FB Demi" panose="020E0802020502020306" pitchFamily="34" charset="0"/>
              </a:rPr>
              <a:t>Se podría aplicar en un ataque en </a:t>
            </a:r>
            <a:r>
              <a:rPr lang="es-CO" sz="4400" dirty="0" err="1" smtClean="0">
                <a:solidFill>
                  <a:schemeClr val="bg1"/>
                </a:solidFill>
                <a:latin typeface="Berlin Sans FB Demi" panose="020E0802020502020306" pitchFamily="34" charset="0"/>
              </a:rPr>
              <a:t>man</a:t>
            </a:r>
            <a:r>
              <a:rPr lang="es-CO" sz="4400" dirty="0" smtClean="0">
                <a:solidFill>
                  <a:schemeClr val="bg1"/>
                </a:solidFill>
                <a:latin typeface="Berlin Sans FB Demi" panose="020E0802020502020306" pitchFamily="34" charset="0"/>
              </a:rPr>
              <a:t> in </a:t>
            </a:r>
            <a:r>
              <a:rPr lang="es-CO" sz="4400" dirty="0" err="1" smtClean="0">
                <a:solidFill>
                  <a:schemeClr val="bg1"/>
                </a:solidFill>
                <a:latin typeface="Berlin Sans FB Demi" panose="020E0802020502020306" pitchFamily="34" charset="0"/>
              </a:rPr>
              <a:t>the</a:t>
            </a:r>
            <a:r>
              <a:rPr lang="es-CO" sz="4400" dirty="0" smtClean="0">
                <a:solidFill>
                  <a:schemeClr val="bg1"/>
                </a:solidFill>
                <a:latin typeface="Berlin Sans FB Demi" panose="020E0802020502020306" pitchFamily="34" charset="0"/>
              </a:rPr>
              <a:t> </a:t>
            </a:r>
            <a:r>
              <a:rPr lang="es-CO" sz="4400" dirty="0" err="1" smtClean="0">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smtClean="0">
                <a:solidFill>
                  <a:schemeClr val="bg1"/>
                </a:solidFill>
                <a:latin typeface="Berlin Sans FB Demi" panose="020E0802020502020306" pitchFamily="34" charset="0"/>
              </a:rPr>
              <a:t>IP </a:t>
            </a:r>
            <a:r>
              <a:rPr lang="es-CO" sz="4400" u="sng" dirty="0" err="1" smtClean="0">
                <a:solidFill>
                  <a:schemeClr val="bg1"/>
                </a:solidFill>
                <a:latin typeface="Berlin Sans FB Demi" panose="020E0802020502020306" pitchFamily="34" charset="0"/>
              </a:rPr>
              <a:t>Spoofing</a:t>
            </a:r>
            <a:endParaRPr lang="es-CO" sz="4400" u="sng" dirty="0" smtClean="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dirty="0"/>
          </a:p>
        </p:txBody>
      </p:sp>
      <p:sp>
        <p:nvSpPr>
          <p:cNvPr id="7" name="Marcador de contenido 2"/>
          <p:cNvSpPr txBox="1">
            <a:spLocks/>
          </p:cNvSpPr>
          <p:nvPr/>
        </p:nvSpPr>
        <p:spPr>
          <a:xfrm>
            <a:off x="-2278943" y="1439004"/>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smtClean="0">
                <a:solidFill>
                  <a:schemeClr val="bg1"/>
                </a:solidFill>
                <a:latin typeface="Berlin Sans FB Demi" panose="020E0802020502020306" pitchFamily="34" charset="0"/>
              </a:rPr>
              <a:t>IP </a:t>
            </a:r>
            <a:r>
              <a:rPr lang="es-CO" sz="4400" u="sng" dirty="0" err="1" smtClean="0">
                <a:solidFill>
                  <a:schemeClr val="bg1"/>
                </a:solidFill>
                <a:latin typeface="Berlin Sans FB Demi" panose="020E0802020502020306" pitchFamily="34" charset="0"/>
              </a:rPr>
              <a:t>Spoofing</a:t>
            </a:r>
            <a:endParaRPr lang="es-CO" sz="4400" u="sng" dirty="0" smtClean="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Sondeo de la red</a:t>
            </a:r>
            <a:endParaRPr lang="es-CO" sz="4400"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smtClean="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smtClean="0">
                <a:solidFill>
                  <a:schemeClr val="bg1"/>
                </a:solidFill>
                <a:latin typeface="Berlin Sans FB Demi" panose="020E0802020502020306" pitchFamily="34" charset="0"/>
              </a:rPr>
              <a:t>IP </a:t>
            </a:r>
            <a:r>
              <a:rPr lang="es-CO" sz="4400" u="sng" dirty="0" err="1" smtClean="0">
                <a:solidFill>
                  <a:schemeClr val="bg1"/>
                </a:solidFill>
                <a:latin typeface="Berlin Sans FB Demi" panose="020E0802020502020306" pitchFamily="34" charset="0"/>
              </a:rPr>
              <a:t>Spoofing</a:t>
            </a:r>
            <a:endParaRPr lang="es-CO" sz="4400" u="sng" dirty="0" smtClean="0">
              <a:solidFill>
                <a:schemeClr val="bg1"/>
              </a:solidFill>
              <a:latin typeface="Berlin Sans FB Demi" panose="020E0802020502020306" pitchFamily="34" charset="0"/>
            </a:endParaRPr>
          </a:p>
          <a:p>
            <a:pPr marL="0" indent="0" algn="ctr">
              <a:buNone/>
            </a:pPr>
            <a:r>
              <a:rPr lang="es-CO" sz="4400" dirty="0" smtClean="0">
                <a:solidFill>
                  <a:schemeClr val="bg1"/>
                </a:solidFill>
                <a:latin typeface="Berlin Sans FB Demi" panose="020E0802020502020306" pitchFamily="34" charset="0"/>
              </a:rPr>
              <a:t>Sondeo de la red</a:t>
            </a:r>
            <a:endParaRPr lang="es-CO" sz="4400"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smtClean="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900" y="1143729"/>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a:p>
        </p:txBody>
      </p:sp>
    </p:spTree>
    <p:extLst>
      <p:ext uri="{BB962C8B-B14F-4D97-AF65-F5344CB8AC3E}">
        <p14:creationId xmlns:p14="http://schemas.microsoft.com/office/powerpoint/2010/main" val="1609456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70</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1230</TotalTime>
  <Words>759</Words>
  <Application>Microsoft Office PowerPoint</Application>
  <PresentationFormat>Panorámica</PresentationFormat>
  <Paragraphs>302</Paragraphs>
  <Slides>70</Slides>
  <Notes>0</Notes>
  <HiddenSlides>0</HiddenSlides>
  <MMClips>8</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70</vt:i4>
      </vt:variant>
    </vt:vector>
  </HeadingPairs>
  <TitlesOfParts>
    <vt:vector size="75"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102</cp:revision>
  <dcterms:created xsi:type="dcterms:W3CDTF">2017-09-04T21:29:19Z</dcterms:created>
  <dcterms:modified xsi:type="dcterms:W3CDTF">2017-09-25T21:42:37Z</dcterms:modified>
</cp:coreProperties>
</file>